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Lst>
  <p:sldSz cy="6858000" cx="12192000"/>
  <p:notesSz cx="6858000" cy="9144000"/>
  <p:embeddedFontLst>
    <p:embeddedFont>
      <p:font typeface="Helvetica Neue"/>
      <p:regular r:id="rId10"/>
      <p:bold r:id="rId11"/>
      <p:italic r:id="rId12"/>
      <p:boldItalic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4" roundtripDataSignature="AMtx7mjiQ7+Y2rsIwdxOJuDK6yXX0p6T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font" Target="fonts/HelveticaNeue-bold.fntdata"/><Relationship Id="rId10" Type="http://schemas.openxmlformats.org/officeDocument/2006/relationships/font" Target="fonts/HelveticaNeue-regular.fntdata"/><Relationship Id="rId13" Type="http://schemas.openxmlformats.org/officeDocument/2006/relationships/font" Target="fonts/HelveticaNeue-boldItalic.fntdata"/><Relationship Id="rId12"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 name="Google Shape;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 name="Google Shape;5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722fdce045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 name="Google Shape;62;g3722fdce045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722fdce045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g3722fdce045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722fdce045_1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g3722fdce045_1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image" Target="../media/image8.jpg"/><Relationship Id="rId5"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2.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5"/>
          <p:cNvSpPr txBox="1"/>
          <p:nvPr>
            <p:ph type="ctrTitle"/>
          </p:nvPr>
        </p:nvSpPr>
        <p:spPr>
          <a:xfrm>
            <a:off x="1126863" y="1961352"/>
            <a:ext cx="5823472" cy="18528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5"/>
          <p:cNvSpPr txBox="1"/>
          <p:nvPr>
            <p:ph idx="1" type="subTitle"/>
          </p:nvPr>
        </p:nvSpPr>
        <p:spPr>
          <a:xfrm>
            <a:off x="1126863" y="4165599"/>
            <a:ext cx="5738308" cy="1353383"/>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8" name="Google Shape;18;p5"/>
          <p:cNvPicPr preferRelativeResize="0"/>
          <p:nvPr/>
        </p:nvPicPr>
        <p:blipFill rotWithShape="1">
          <a:blip r:embed="rId2">
            <a:alphaModFix/>
          </a:blip>
          <a:srcRect b="0" l="51541" r="599" t="0"/>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A blue and white logo&#10;&#10;Description automatically generated" id="21" name="Google Shape;21;p5"/>
          <p:cNvPicPr preferRelativeResize="0"/>
          <p:nvPr/>
        </p:nvPicPr>
        <p:blipFill rotWithShape="1">
          <a:blip r:embed="rId5">
            <a:alphaModFix/>
          </a:blip>
          <a:srcRect b="0" l="0" r="0" t="0"/>
          <a:stretch/>
        </p:blipFill>
        <p:spPr>
          <a:xfrm>
            <a:off x="1090661" y="751698"/>
            <a:ext cx="2436309" cy="973698"/>
          </a:xfrm>
          <a:prstGeom prst="rect">
            <a:avLst/>
          </a:prstGeom>
          <a:noFill/>
          <a:ln>
            <a:noFill/>
          </a:ln>
        </p:spPr>
      </p:pic>
      <p:sp>
        <p:nvSpPr>
          <p:cNvPr id="22" name="Google Shape;22;p5"/>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787878"/>
                </a:solidFill>
                <a:latin typeface="Arial"/>
                <a:ea typeface="Arial"/>
                <a:cs typeface="Arial"/>
                <a:sym typeface="Arial"/>
              </a:defRPr>
            </a:lvl1pPr>
            <a:lvl2pPr indent="0" lvl="1" marL="0" algn="r">
              <a:spcBef>
                <a:spcPts val="0"/>
              </a:spcBef>
              <a:buNone/>
              <a:defRPr b="0" i="0" sz="1200" u="none" cap="none" strike="noStrike">
                <a:solidFill>
                  <a:srgbClr val="787878"/>
                </a:solidFill>
                <a:latin typeface="Arial"/>
                <a:ea typeface="Arial"/>
                <a:cs typeface="Arial"/>
                <a:sym typeface="Arial"/>
              </a:defRPr>
            </a:lvl2pPr>
            <a:lvl3pPr indent="0" lvl="2" marL="0" algn="r">
              <a:spcBef>
                <a:spcPts val="0"/>
              </a:spcBef>
              <a:buNone/>
              <a:defRPr b="0" i="0" sz="1200" u="none" cap="none" strike="noStrike">
                <a:solidFill>
                  <a:srgbClr val="787878"/>
                </a:solidFill>
                <a:latin typeface="Arial"/>
                <a:ea typeface="Arial"/>
                <a:cs typeface="Arial"/>
                <a:sym typeface="Arial"/>
              </a:defRPr>
            </a:lvl3pPr>
            <a:lvl4pPr indent="0" lvl="3" marL="0" algn="r">
              <a:spcBef>
                <a:spcPts val="0"/>
              </a:spcBef>
              <a:buNone/>
              <a:defRPr b="0" i="0" sz="1200" u="none" cap="none" strike="noStrike">
                <a:solidFill>
                  <a:srgbClr val="787878"/>
                </a:solidFill>
                <a:latin typeface="Arial"/>
                <a:ea typeface="Arial"/>
                <a:cs typeface="Arial"/>
                <a:sym typeface="Arial"/>
              </a:defRPr>
            </a:lvl4pPr>
            <a:lvl5pPr indent="0" lvl="4" marL="0" algn="r">
              <a:spcBef>
                <a:spcPts val="0"/>
              </a:spcBef>
              <a:buNone/>
              <a:defRPr b="0" i="0" sz="1200" u="none" cap="none" strike="noStrike">
                <a:solidFill>
                  <a:srgbClr val="787878"/>
                </a:solidFill>
                <a:latin typeface="Arial"/>
                <a:ea typeface="Arial"/>
                <a:cs typeface="Arial"/>
                <a:sym typeface="Arial"/>
              </a:defRPr>
            </a:lvl5pPr>
            <a:lvl6pPr indent="0" lvl="5" marL="0" algn="r">
              <a:spcBef>
                <a:spcPts val="0"/>
              </a:spcBef>
              <a:buNone/>
              <a:defRPr b="0" i="0" sz="1200" u="none" cap="none" strike="noStrike">
                <a:solidFill>
                  <a:srgbClr val="787878"/>
                </a:solidFill>
                <a:latin typeface="Arial"/>
                <a:ea typeface="Arial"/>
                <a:cs typeface="Arial"/>
                <a:sym typeface="Arial"/>
              </a:defRPr>
            </a:lvl6pPr>
            <a:lvl7pPr indent="0" lvl="6" marL="0" algn="r">
              <a:spcBef>
                <a:spcPts val="0"/>
              </a:spcBef>
              <a:buNone/>
              <a:defRPr b="0" i="0" sz="1200" u="none" cap="none" strike="noStrike">
                <a:solidFill>
                  <a:srgbClr val="787878"/>
                </a:solidFill>
                <a:latin typeface="Arial"/>
                <a:ea typeface="Arial"/>
                <a:cs typeface="Arial"/>
                <a:sym typeface="Arial"/>
              </a:defRPr>
            </a:lvl7pPr>
            <a:lvl8pPr indent="0" lvl="7" marL="0" algn="r">
              <a:spcBef>
                <a:spcPts val="0"/>
              </a:spcBef>
              <a:buNone/>
              <a:defRPr b="0" i="0" sz="1200" u="none" cap="none" strike="noStrike">
                <a:solidFill>
                  <a:srgbClr val="787878"/>
                </a:solidFill>
                <a:latin typeface="Arial"/>
                <a:ea typeface="Arial"/>
                <a:cs typeface="Arial"/>
                <a:sym typeface="Arial"/>
              </a:defRPr>
            </a:lvl8pPr>
            <a:lvl9pPr indent="0" lvl="8" marL="0" algn="r">
              <a:spcBef>
                <a:spcPts val="0"/>
              </a:spcBef>
              <a:buNone/>
              <a:defRPr b="0" i="0" sz="1200" u="none" cap="none" strike="noStrike">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3" name="Shape 23"/>
        <p:cNvGrpSpPr/>
        <p:nvPr/>
      </p:nvGrpSpPr>
      <p:grpSpPr>
        <a:xfrm>
          <a:off x="0" y="0"/>
          <a:ext cx="0" cy="0"/>
          <a:chOff x="0" y="0"/>
          <a:chExt cx="0" cy="0"/>
        </a:xfrm>
      </p:grpSpPr>
      <p:sp>
        <p:nvSpPr>
          <p:cNvPr id="24" name="Google Shape;24;p6"/>
          <p:cNvSpPr txBox="1"/>
          <p:nvPr>
            <p:ph type="title"/>
          </p:nvPr>
        </p:nvSpPr>
        <p:spPr>
          <a:xfrm>
            <a:off x="1090661" y="210343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6"/>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A blue and white logo&#10;&#10;Description automatically generated" id="27" name="Google Shape;27;p6"/>
          <p:cNvPicPr preferRelativeResize="0"/>
          <p:nvPr/>
        </p:nvPicPr>
        <p:blipFill rotWithShape="1">
          <a:blip r:embed="rId4">
            <a:alphaModFix/>
          </a:blip>
          <a:srcRect b="0" l="0" r="0" t="0"/>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b="26133" l="50941" r="23232" t="19791"/>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b="48994" l="50941" r="36915" t="37818"/>
          <a:stretch/>
        </p:blipFill>
        <p:spPr>
          <a:xfrm>
            <a:off x="9144000" y="4612467"/>
            <a:ext cx="3048000" cy="2245533"/>
          </a:xfrm>
          <a:prstGeom prst="rect">
            <a:avLst/>
          </a:prstGeom>
          <a:noFill/>
          <a:ln>
            <a:noFill/>
          </a:ln>
        </p:spPr>
      </p:pic>
      <p:sp>
        <p:nvSpPr>
          <p:cNvPr id="30" name="Google Shape;30;p6"/>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787878"/>
                </a:solidFill>
                <a:latin typeface="Arial"/>
                <a:ea typeface="Arial"/>
                <a:cs typeface="Arial"/>
                <a:sym typeface="Arial"/>
              </a:defRPr>
            </a:lvl1pPr>
            <a:lvl2pPr indent="0" lvl="1" marL="0" algn="r">
              <a:spcBef>
                <a:spcPts val="0"/>
              </a:spcBef>
              <a:buNone/>
              <a:defRPr sz="1200">
                <a:solidFill>
                  <a:srgbClr val="787878"/>
                </a:solidFill>
                <a:latin typeface="Arial"/>
                <a:ea typeface="Arial"/>
                <a:cs typeface="Arial"/>
                <a:sym typeface="Arial"/>
              </a:defRPr>
            </a:lvl2pPr>
            <a:lvl3pPr indent="0" lvl="2" marL="0" algn="r">
              <a:spcBef>
                <a:spcPts val="0"/>
              </a:spcBef>
              <a:buNone/>
              <a:defRPr sz="1200">
                <a:solidFill>
                  <a:srgbClr val="787878"/>
                </a:solidFill>
                <a:latin typeface="Arial"/>
                <a:ea typeface="Arial"/>
                <a:cs typeface="Arial"/>
                <a:sym typeface="Arial"/>
              </a:defRPr>
            </a:lvl3pPr>
            <a:lvl4pPr indent="0" lvl="3" marL="0" algn="r">
              <a:spcBef>
                <a:spcPts val="0"/>
              </a:spcBef>
              <a:buNone/>
              <a:defRPr sz="1200">
                <a:solidFill>
                  <a:srgbClr val="787878"/>
                </a:solidFill>
                <a:latin typeface="Arial"/>
                <a:ea typeface="Arial"/>
                <a:cs typeface="Arial"/>
                <a:sym typeface="Arial"/>
              </a:defRPr>
            </a:lvl4pPr>
            <a:lvl5pPr indent="0" lvl="4" marL="0" algn="r">
              <a:spcBef>
                <a:spcPts val="0"/>
              </a:spcBef>
              <a:buNone/>
              <a:defRPr sz="1200">
                <a:solidFill>
                  <a:srgbClr val="787878"/>
                </a:solidFill>
                <a:latin typeface="Arial"/>
                <a:ea typeface="Arial"/>
                <a:cs typeface="Arial"/>
                <a:sym typeface="Arial"/>
              </a:defRPr>
            </a:lvl5pPr>
            <a:lvl6pPr indent="0" lvl="5" marL="0" algn="r">
              <a:spcBef>
                <a:spcPts val="0"/>
              </a:spcBef>
              <a:buNone/>
              <a:defRPr sz="1200">
                <a:solidFill>
                  <a:srgbClr val="787878"/>
                </a:solidFill>
                <a:latin typeface="Arial"/>
                <a:ea typeface="Arial"/>
                <a:cs typeface="Arial"/>
                <a:sym typeface="Arial"/>
              </a:defRPr>
            </a:lvl6pPr>
            <a:lvl7pPr indent="0" lvl="6" marL="0" algn="r">
              <a:spcBef>
                <a:spcPts val="0"/>
              </a:spcBef>
              <a:buNone/>
              <a:defRPr sz="1200">
                <a:solidFill>
                  <a:srgbClr val="787878"/>
                </a:solidFill>
                <a:latin typeface="Arial"/>
                <a:ea typeface="Arial"/>
                <a:cs typeface="Arial"/>
                <a:sym typeface="Arial"/>
              </a:defRPr>
            </a:lvl7pPr>
            <a:lvl8pPr indent="0" lvl="7" marL="0" algn="r">
              <a:spcBef>
                <a:spcPts val="0"/>
              </a:spcBef>
              <a:buNone/>
              <a:defRPr sz="1200">
                <a:solidFill>
                  <a:srgbClr val="787878"/>
                </a:solidFill>
                <a:latin typeface="Arial"/>
                <a:ea typeface="Arial"/>
                <a:cs typeface="Arial"/>
                <a:sym typeface="Arial"/>
              </a:defRPr>
            </a:lvl8pPr>
            <a:lvl9pPr indent="0" lvl="8" marL="0" algn="r">
              <a:spcBef>
                <a:spcPts val="0"/>
              </a:spcBef>
              <a:buNone/>
              <a:defRPr sz="1200">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1" name="Google Shape;31;p6"/>
          <p:cNvSpPr txBox="1"/>
          <p:nvPr>
            <p:ph idx="1" type="subTitle"/>
          </p:nvPr>
        </p:nvSpPr>
        <p:spPr>
          <a:xfrm>
            <a:off x="1064490" y="3571732"/>
            <a:ext cx="5738308" cy="1353383"/>
          </a:xfrm>
          <a:prstGeom prst="rect">
            <a:avLst/>
          </a:prstGeom>
          <a:noFill/>
          <a:ln>
            <a:noFill/>
          </a:ln>
        </p:spPr>
        <p:txBody>
          <a:bodyPr anchorCtr="0" anchor="t" bIns="45700" lIns="91425" spcFirstLastPara="1" rIns="91425" wrap="square" tIns="4570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solidFill>
          <a:srgbClr val="0C4EA2"/>
        </a:solidFill>
      </p:bgPr>
    </p:bg>
    <p:spTree>
      <p:nvGrpSpPr>
        <p:cNvPr id="32" name="Shape 32"/>
        <p:cNvGrpSpPr/>
        <p:nvPr/>
      </p:nvGrpSpPr>
      <p:grpSpPr>
        <a:xfrm>
          <a:off x="0" y="0"/>
          <a:ext cx="0" cy="0"/>
          <a:chOff x="0" y="0"/>
          <a:chExt cx="0" cy="0"/>
        </a:xfrm>
      </p:grpSpPr>
      <p:sp>
        <p:nvSpPr>
          <p:cNvPr id="33" name="Google Shape;33;p7"/>
          <p:cNvSpPr txBox="1"/>
          <p:nvPr>
            <p:ph type="title"/>
          </p:nvPr>
        </p:nvSpPr>
        <p:spPr>
          <a:xfrm>
            <a:off x="838200" y="2111924"/>
            <a:ext cx="5382257"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7"/>
          <p:cNvSpPr txBox="1"/>
          <p:nvPr>
            <p:ph idx="1" type="body"/>
          </p:nvPr>
        </p:nvSpPr>
        <p:spPr>
          <a:xfrm>
            <a:off x="838199" y="3640456"/>
            <a:ext cx="5382258" cy="205467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lt1"/>
              </a:buClr>
              <a:buSzPts val="2800"/>
              <a:buChar char="•"/>
              <a:defRPr>
                <a:solidFill>
                  <a:schemeClr val="lt1"/>
                </a:solidFill>
              </a:defRPr>
            </a:lvl1pPr>
            <a:lvl2pPr indent="-381000" lvl="1" marL="914400" algn="l">
              <a:lnSpc>
                <a:spcPct val="90000"/>
              </a:lnSpc>
              <a:spcBef>
                <a:spcPts val="500"/>
              </a:spcBef>
              <a:spcAft>
                <a:spcPts val="0"/>
              </a:spcAft>
              <a:buClr>
                <a:schemeClr val="lt1"/>
              </a:buClr>
              <a:buSzPts val="2400"/>
              <a:buChar char="•"/>
              <a:defRPr>
                <a:solidFill>
                  <a:schemeClr val="lt1"/>
                </a:solidFill>
              </a:defRPr>
            </a:lvl2pPr>
            <a:lvl3pPr indent="-355600" lvl="2" marL="1371600" algn="l">
              <a:lnSpc>
                <a:spcPct val="90000"/>
              </a:lnSpc>
              <a:spcBef>
                <a:spcPts val="500"/>
              </a:spcBef>
              <a:spcAft>
                <a:spcPts val="0"/>
              </a:spcAft>
              <a:buClr>
                <a:schemeClr val="lt1"/>
              </a:buClr>
              <a:buSzPts val="2000"/>
              <a:buChar char="•"/>
              <a:defRPr>
                <a:solidFill>
                  <a:schemeClr val="lt1"/>
                </a:solidFill>
              </a:defRPr>
            </a:lvl3pPr>
            <a:lvl4pPr indent="-342900" lvl="3" marL="1828800" algn="l">
              <a:lnSpc>
                <a:spcPct val="90000"/>
              </a:lnSpc>
              <a:spcBef>
                <a:spcPts val="500"/>
              </a:spcBef>
              <a:spcAft>
                <a:spcPts val="0"/>
              </a:spcAft>
              <a:buClr>
                <a:schemeClr val="lt1"/>
              </a:buClr>
              <a:buSzPts val="1800"/>
              <a:buChar char="•"/>
              <a:defRPr>
                <a:solidFill>
                  <a:schemeClr val="lt1"/>
                </a:solidFill>
              </a:defRPr>
            </a:lvl4pPr>
            <a:lvl5pPr indent="-342900" lvl="4" marL="2286000" algn="l">
              <a:lnSpc>
                <a:spcPct val="90000"/>
              </a:lnSpc>
              <a:spcBef>
                <a:spcPts val="500"/>
              </a:spcBef>
              <a:spcAft>
                <a:spcPts val="0"/>
              </a:spcAft>
              <a:buClr>
                <a:schemeClr val="lt1"/>
              </a:buClr>
              <a:buSzPts val="1800"/>
              <a:buChar char="•"/>
              <a:defRPr>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and white logo&#10;&#10;Description automatically generated" id="35" name="Google Shape;35;p7"/>
          <p:cNvPicPr preferRelativeResize="0"/>
          <p:nvPr/>
        </p:nvPicPr>
        <p:blipFill rotWithShape="1">
          <a:blip r:embed="rId2">
            <a:alphaModFix/>
          </a:blip>
          <a:srcRect b="0" l="0" r="0" t="0"/>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descr="A black background with white text&#10;&#10;Description automatically generated" id="37" name="Google Shape;37;p7"/>
          <p:cNvPicPr preferRelativeResize="0"/>
          <p:nvPr/>
        </p:nvPicPr>
        <p:blipFill rotWithShape="1">
          <a:blip r:embed="rId3">
            <a:alphaModFix/>
          </a:blip>
          <a:srcRect b="0" l="0" r="0" t="0"/>
          <a:stretch/>
        </p:blipFill>
        <p:spPr>
          <a:xfrm>
            <a:off x="728071" y="5923047"/>
            <a:ext cx="2801257" cy="623762"/>
          </a:xfrm>
          <a:prstGeom prst="rect">
            <a:avLst/>
          </a:prstGeom>
          <a:noFill/>
          <a:ln>
            <a:noFill/>
          </a:ln>
        </p:spPr>
      </p:pic>
      <p:sp>
        <p:nvSpPr>
          <p:cNvPr id="38" name="Google Shape;38;p7"/>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chemeClr val="lt1"/>
                </a:solidFill>
                <a:latin typeface="Arial"/>
                <a:ea typeface="Arial"/>
                <a:cs typeface="Arial"/>
                <a:sym typeface="Arial"/>
              </a:defRPr>
            </a:lvl1pPr>
            <a:lvl2pPr indent="0" lvl="1" marL="0" algn="r">
              <a:spcBef>
                <a:spcPts val="0"/>
              </a:spcBef>
              <a:buNone/>
              <a:defRPr sz="1200">
                <a:solidFill>
                  <a:schemeClr val="lt1"/>
                </a:solidFill>
                <a:latin typeface="Arial"/>
                <a:ea typeface="Arial"/>
                <a:cs typeface="Arial"/>
                <a:sym typeface="Arial"/>
              </a:defRPr>
            </a:lvl2pPr>
            <a:lvl3pPr indent="0" lvl="2" marL="0" algn="r">
              <a:spcBef>
                <a:spcPts val="0"/>
              </a:spcBef>
              <a:buNone/>
              <a:defRPr sz="1200">
                <a:solidFill>
                  <a:schemeClr val="lt1"/>
                </a:solidFill>
                <a:latin typeface="Arial"/>
                <a:ea typeface="Arial"/>
                <a:cs typeface="Arial"/>
                <a:sym typeface="Arial"/>
              </a:defRPr>
            </a:lvl3pPr>
            <a:lvl4pPr indent="0" lvl="3" marL="0" algn="r">
              <a:spcBef>
                <a:spcPts val="0"/>
              </a:spcBef>
              <a:buNone/>
              <a:defRPr sz="1200">
                <a:solidFill>
                  <a:schemeClr val="lt1"/>
                </a:solidFill>
                <a:latin typeface="Arial"/>
                <a:ea typeface="Arial"/>
                <a:cs typeface="Arial"/>
                <a:sym typeface="Arial"/>
              </a:defRPr>
            </a:lvl4pPr>
            <a:lvl5pPr indent="0" lvl="4" marL="0" algn="r">
              <a:spcBef>
                <a:spcPts val="0"/>
              </a:spcBef>
              <a:buNone/>
              <a:defRPr sz="1200">
                <a:solidFill>
                  <a:schemeClr val="lt1"/>
                </a:solidFill>
                <a:latin typeface="Arial"/>
                <a:ea typeface="Arial"/>
                <a:cs typeface="Arial"/>
                <a:sym typeface="Arial"/>
              </a:defRPr>
            </a:lvl5pPr>
            <a:lvl6pPr indent="0" lvl="5" marL="0" algn="r">
              <a:spcBef>
                <a:spcPts val="0"/>
              </a:spcBef>
              <a:buNone/>
              <a:defRPr sz="1200">
                <a:solidFill>
                  <a:schemeClr val="lt1"/>
                </a:solidFill>
                <a:latin typeface="Arial"/>
                <a:ea typeface="Arial"/>
                <a:cs typeface="Arial"/>
                <a:sym typeface="Arial"/>
              </a:defRPr>
            </a:lvl6pPr>
            <a:lvl7pPr indent="0" lvl="6" marL="0" algn="r">
              <a:spcBef>
                <a:spcPts val="0"/>
              </a:spcBef>
              <a:buNone/>
              <a:defRPr sz="1200">
                <a:solidFill>
                  <a:schemeClr val="lt1"/>
                </a:solidFill>
                <a:latin typeface="Arial"/>
                <a:ea typeface="Arial"/>
                <a:cs typeface="Arial"/>
                <a:sym typeface="Arial"/>
              </a:defRPr>
            </a:lvl7pPr>
            <a:lvl8pPr indent="0" lvl="7" marL="0" algn="r">
              <a:spcBef>
                <a:spcPts val="0"/>
              </a:spcBef>
              <a:buNone/>
              <a:defRPr sz="1200">
                <a:solidFill>
                  <a:schemeClr val="lt1"/>
                </a:solidFill>
                <a:latin typeface="Arial"/>
                <a:ea typeface="Arial"/>
                <a:cs typeface="Arial"/>
                <a:sym typeface="Arial"/>
              </a:defRPr>
            </a:lvl8pPr>
            <a:lvl9pPr indent="0" lvl="8" marL="0" algn="r">
              <a:spcBef>
                <a:spcPts val="0"/>
              </a:spcBef>
              <a:buNone/>
              <a:defRPr sz="12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7"/>
          <p:cNvSpPr/>
          <p:nvPr/>
        </p:nvSpPr>
        <p:spPr>
          <a:xfrm flipH="1" rot="-2655531">
            <a:off x="9407103" y="-2231139"/>
            <a:ext cx="4388324" cy="5395557"/>
          </a:xfrm>
          <a:custGeom>
            <a:rect b="b" l="l" r="r" t="t"/>
            <a:pathLst>
              <a:path extrusionOk="0" h="6339313" w="5787352">
                <a:moveTo>
                  <a:pt x="5787352" y="0"/>
                </a:moveTo>
                <a:lnTo>
                  <a:pt x="0" y="0"/>
                </a:lnTo>
                <a:lnTo>
                  <a:pt x="0" y="6339314"/>
                </a:lnTo>
                <a:lnTo>
                  <a:pt x="5787352" y="6339314"/>
                </a:lnTo>
                <a:lnTo>
                  <a:pt x="5787352" y="0"/>
                </a:lnTo>
                <a:close/>
              </a:path>
            </a:pathLst>
          </a:custGeom>
          <a:blipFill rotWithShape="1">
            <a:blip r:embed="rId4">
              <a:alphaModFix amt="44999"/>
            </a:blip>
            <a:stretch>
              <a:fillRect b="0" l="0" r="-93550" t="-679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0" name="Shape 40"/>
        <p:cNvGrpSpPr/>
        <p:nvPr/>
      </p:nvGrpSpPr>
      <p:grpSpPr>
        <a:xfrm>
          <a:off x="0" y="0"/>
          <a:ext cx="0" cy="0"/>
          <a:chOff x="0" y="0"/>
          <a:chExt cx="0" cy="0"/>
        </a:xfrm>
      </p:grpSpPr>
      <p:sp>
        <p:nvSpPr>
          <p:cNvPr id="41" name="Google Shape;41;p8"/>
          <p:cNvSpPr txBox="1"/>
          <p:nvPr>
            <p:ph type="title"/>
          </p:nvPr>
        </p:nvSpPr>
        <p:spPr>
          <a:xfrm>
            <a:off x="838200" y="164528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8"/>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b="48994" l="50941" r="36915" t="37818"/>
          <a:stretch/>
        </p:blipFill>
        <p:spPr>
          <a:xfrm>
            <a:off x="9144000" y="4612467"/>
            <a:ext cx="3048000" cy="2245533"/>
          </a:xfrm>
          <a:prstGeom prst="rect">
            <a:avLst/>
          </a:prstGeom>
          <a:noFill/>
          <a:ln>
            <a:noFill/>
          </a:ln>
        </p:spPr>
      </p:pic>
      <p:sp>
        <p:nvSpPr>
          <p:cNvPr id="45" name="Google Shape;45;p8"/>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787878"/>
                </a:solidFill>
                <a:latin typeface="Arial"/>
                <a:ea typeface="Arial"/>
                <a:cs typeface="Arial"/>
                <a:sym typeface="Arial"/>
              </a:defRPr>
            </a:lvl1pPr>
            <a:lvl2pPr indent="0" lvl="1" marL="0" algn="r">
              <a:spcBef>
                <a:spcPts val="0"/>
              </a:spcBef>
              <a:buNone/>
              <a:defRPr sz="1200">
                <a:solidFill>
                  <a:srgbClr val="787878"/>
                </a:solidFill>
                <a:latin typeface="Arial"/>
                <a:ea typeface="Arial"/>
                <a:cs typeface="Arial"/>
                <a:sym typeface="Arial"/>
              </a:defRPr>
            </a:lvl2pPr>
            <a:lvl3pPr indent="0" lvl="2" marL="0" algn="r">
              <a:spcBef>
                <a:spcPts val="0"/>
              </a:spcBef>
              <a:buNone/>
              <a:defRPr sz="1200">
                <a:solidFill>
                  <a:srgbClr val="787878"/>
                </a:solidFill>
                <a:latin typeface="Arial"/>
                <a:ea typeface="Arial"/>
                <a:cs typeface="Arial"/>
                <a:sym typeface="Arial"/>
              </a:defRPr>
            </a:lvl3pPr>
            <a:lvl4pPr indent="0" lvl="3" marL="0" algn="r">
              <a:spcBef>
                <a:spcPts val="0"/>
              </a:spcBef>
              <a:buNone/>
              <a:defRPr sz="1200">
                <a:solidFill>
                  <a:srgbClr val="787878"/>
                </a:solidFill>
                <a:latin typeface="Arial"/>
                <a:ea typeface="Arial"/>
                <a:cs typeface="Arial"/>
                <a:sym typeface="Arial"/>
              </a:defRPr>
            </a:lvl4pPr>
            <a:lvl5pPr indent="0" lvl="4" marL="0" algn="r">
              <a:spcBef>
                <a:spcPts val="0"/>
              </a:spcBef>
              <a:buNone/>
              <a:defRPr sz="1200">
                <a:solidFill>
                  <a:srgbClr val="787878"/>
                </a:solidFill>
                <a:latin typeface="Arial"/>
                <a:ea typeface="Arial"/>
                <a:cs typeface="Arial"/>
                <a:sym typeface="Arial"/>
              </a:defRPr>
            </a:lvl5pPr>
            <a:lvl6pPr indent="0" lvl="5" marL="0" algn="r">
              <a:spcBef>
                <a:spcPts val="0"/>
              </a:spcBef>
              <a:buNone/>
              <a:defRPr sz="1200">
                <a:solidFill>
                  <a:srgbClr val="787878"/>
                </a:solidFill>
                <a:latin typeface="Arial"/>
                <a:ea typeface="Arial"/>
                <a:cs typeface="Arial"/>
                <a:sym typeface="Arial"/>
              </a:defRPr>
            </a:lvl6pPr>
            <a:lvl7pPr indent="0" lvl="6" marL="0" algn="r">
              <a:spcBef>
                <a:spcPts val="0"/>
              </a:spcBef>
              <a:buNone/>
              <a:defRPr sz="1200">
                <a:solidFill>
                  <a:srgbClr val="787878"/>
                </a:solidFill>
                <a:latin typeface="Arial"/>
                <a:ea typeface="Arial"/>
                <a:cs typeface="Arial"/>
                <a:sym typeface="Arial"/>
              </a:defRPr>
            </a:lvl7pPr>
            <a:lvl8pPr indent="0" lvl="7" marL="0" algn="r">
              <a:spcBef>
                <a:spcPts val="0"/>
              </a:spcBef>
              <a:buNone/>
              <a:defRPr sz="1200">
                <a:solidFill>
                  <a:srgbClr val="787878"/>
                </a:solidFill>
                <a:latin typeface="Arial"/>
                <a:ea typeface="Arial"/>
                <a:cs typeface="Arial"/>
                <a:sym typeface="Arial"/>
              </a:defRPr>
            </a:lvl8pPr>
            <a:lvl9pPr indent="0" lvl="8" marL="0" algn="r">
              <a:spcBef>
                <a:spcPts val="0"/>
              </a:spcBef>
              <a:buNone/>
              <a:defRPr sz="1200">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8787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8787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87878"/>
                </a:solidFill>
                <a:latin typeface="Arial"/>
                <a:ea typeface="Arial"/>
                <a:cs typeface="Arial"/>
                <a:sym typeface="Arial"/>
              </a:defRPr>
            </a:lvl1pPr>
            <a:lvl2pPr indent="0" lvl="1" marL="0" marR="0" rtl="0" algn="r">
              <a:spcBef>
                <a:spcPts val="0"/>
              </a:spcBef>
              <a:buNone/>
              <a:defRPr b="0" i="0" sz="1200" u="none" cap="none" strike="noStrike">
                <a:solidFill>
                  <a:srgbClr val="787878"/>
                </a:solidFill>
                <a:latin typeface="Arial"/>
                <a:ea typeface="Arial"/>
                <a:cs typeface="Arial"/>
                <a:sym typeface="Arial"/>
              </a:defRPr>
            </a:lvl2pPr>
            <a:lvl3pPr indent="0" lvl="2" marL="0" marR="0" rtl="0" algn="r">
              <a:spcBef>
                <a:spcPts val="0"/>
              </a:spcBef>
              <a:buNone/>
              <a:defRPr b="0" i="0" sz="1200" u="none" cap="none" strike="noStrike">
                <a:solidFill>
                  <a:srgbClr val="787878"/>
                </a:solidFill>
                <a:latin typeface="Arial"/>
                <a:ea typeface="Arial"/>
                <a:cs typeface="Arial"/>
                <a:sym typeface="Arial"/>
              </a:defRPr>
            </a:lvl3pPr>
            <a:lvl4pPr indent="0" lvl="3" marL="0" marR="0" rtl="0" algn="r">
              <a:spcBef>
                <a:spcPts val="0"/>
              </a:spcBef>
              <a:buNone/>
              <a:defRPr b="0" i="0" sz="1200" u="none" cap="none" strike="noStrike">
                <a:solidFill>
                  <a:srgbClr val="787878"/>
                </a:solidFill>
                <a:latin typeface="Arial"/>
                <a:ea typeface="Arial"/>
                <a:cs typeface="Arial"/>
                <a:sym typeface="Arial"/>
              </a:defRPr>
            </a:lvl4pPr>
            <a:lvl5pPr indent="0" lvl="4" marL="0" marR="0" rtl="0" algn="r">
              <a:spcBef>
                <a:spcPts val="0"/>
              </a:spcBef>
              <a:buNone/>
              <a:defRPr b="0" i="0" sz="1200" u="none" cap="none" strike="noStrike">
                <a:solidFill>
                  <a:srgbClr val="787878"/>
                </a:solidFill>
                <a:latin typeface="Arial"/>
                <a:ea typeface="Arial"/>
                <a:cs typeface="Arial"/>
                <a:sym typeface="Arial"/>
              </a:defRPr>
            </a:lvl5pPr>
            <a:lvl6pPr indent="0" lvl="5" marL="0" marR="0" rtl="0" algn="r">
              <a:spcBef>
                <a:spcPts val="0"/>
              </a:spcBef>
              <a:buNone/>
              <a:defRPr b="0" i="0" sz="1200" u="none" cap="none" strike="noStrike">
                <a:solidFill>
                  <a:srgbClr val="787878"/>
                </a:solidFill>
                <a:latin typeface="Arial"/>
                <a:ea typeface="Arial"/>
                <a:cs typeface="Arial"/>
                <a:sym typeface="Arial"/>
              </a:defRPr>
            </a:lvl6pPr>
            <a:lvl7pPr indent="0" lvl="6" marL="0" marR="0" rtl="0" algn="r">
              <a:spcBef>
                <a:spcPts val="0"/>
              </a:spcBef>
              <a:buNone/>
              <a:defRPr b="0" i="0" sz="1200" u="none" cap="none" strike="noStrike">
                <a:solidFill>
                  <a:srgbClr val="787878"/>
                </a:solidFill>
                <a:latin typeface="Arial"/>
                <a:ea typeface="Arial"/>
                <a:cs typeface="Arial"/>
                <a:sym typeface="Arial"/>
              </a:defRPr>
            </a:lvl7pPr>
            <a:lvl8pPr indent="0" lvl="7" marL="0" marR="0" rtl="0" algn="r">
              <a:spcBef>
                <a:spcPts val="0"/>
              </a:spcBef>
              <a:buNone/>
              <a:defRPr b="0" i="0" sz="1200" u="none" cap="none" strike="noStrike">
                <a:solidFill>
                  <a:srgbClr val="787878"/>
                </a:solidFill>
                <a:latin typeface="Arial"/>
                <a:ea typeface="Arial"/>
                <a:cs typeface="Arial"/>
                <a:sym typeface="Arial"/>
              </a:defRPr>
            </a:lvl8pPr>
            <a:lvl9pPr indent="0" lvl="8" marL="0" marR="0" rtl="0" algn="r">
              <a:spcBef>
                <a:spcPts val="0"/>
              </a:spcBef>
              <a:buNone/>
              <a:defRPr b="0" i="0" sz="1200" u="none" cap="none" strike="noStrike">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1"/>
          <p:cNvSpPr txBox="1"/>
          <p:nvPr>
            <p:ph type="ctrTitle"/>
          </p:nvPr>
        </p:nvSpPr>
        <p:spPr>
          <a:xfrm>
            <a:off x="1090068" y="2695929"/>
            <a:ext cx="6350759" cy="1466142"/>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22650"/>
              </a:buClr>
              <a:buSzPts val="2000"/>
              <a:buFont typeface="Helvetica Neue"/>
              <a:buNone/>
            </a:pPr>
            <a:r>
              <a:rPr b="1" lang="en-US" sz="2000">
                <a:solidFill>
                  <a:srgbClr val="022650"/>
                </a:solidFill>
              </a:rPr>
              <a:t>Information and Media Literacy</a:t>
            </a:r>
            <a:br>
              <a:rPr b="1" lang="en-US" sz="2000">
                <a:solidFill>
                  <a:srgbClr val="022650"/>
                </a:solidFill>
              </a:rPr>
            </a:br>
            <a:r>
              <a:rPr lang="en-US" sz="2000">
                <a:solidFill>
                  <a:srgbClr val="022650"/>
                </a:solidFill>
              </a:rPr>
              <a:t>When Things Go Wrong</a:t>
            </a:r>
            <a:br>
              <a:rPr lang="en-US" sz="2000">
                <a:solidFill>
                  <a:srgbClr val="022650"/>
                </a:solidFill>
              </a:rPr>
            </a:br>
            <a:r>
              <a:rPr lang="en-US" sz="2000">
                <a:solidFill>
                  <a:srgbClr val="022650"/>
                </a:solidFill>
              </a:rPr>
              <a:t>Section 2 [Teachers-School Leaders-Parents]</a:t>
            </a:r>
            <a:endParaRPr/>
          </a:p>
        </p:txBody>
      </p:sp>
      <p:sp>
        <p:nvSpPr>
          <p:cNvPr id="51" name="Google Shape;51;p1"/>
          <p:cNvSpPr txBox="1"/>
          <p:nvPr/>
        </p:nvSpPr>
        <p:spPr>
          <a:xfrm>
            <a:off x="636608" y="2037144"/>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 name="Google Shape;52;p1"/>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2"/>
          <p:cNvSpPr txBox="1"/>
          <p:nvPr>
            <p:ph type="title"/>
          </p:nvPr>
        </p:nvSpPr>
        <p:spPr>
          <a:xfrm>
            <a:off x="1090661" y="179272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000"/>
              <a:buFont typeface="Helvetica Neue"/>
              <a:buNone/>
            </a:pPr>
            <a:r>
              <a:rPr lang="en-US" sz="4000">
                <a:solidFill>
                  <a:schemeClr val="accent1"/>
                </a:solidFill>
              </a:rPr>
              <a:t>Experiencing Disinformation Incidents: Disinformation Crossroads</a:t>
            </a:r>
            <a:endParaRPr/>
          </a:p>
        </p:txBody>
      </p:sp>
      <p:sp>
        <p:nvSpPr>
          <p:cNvPr id="58" name="Google Shape;58;p2"/>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9" name="Google Shape;59;p2"/>
          <p:cNvSpPr txBox="1"/>
          <p:nvPr>
            <p:ph idx="4294967295" type="body"/>
          </p:nvPr>
        </p:nvSpPr>
        <p:spPr>
          <a:xfrm>
            <a:off x="1221055" y="3118264"/>
            <a:ext cx="9212700" cy="2246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2500" u="sng">
                <a:solidFill>
                  <a:srgbClr val="1B1C1D"/>
                </a:solidFill>
                <a:highlight>
                  <a:schemeClr val="lt1"/>
                </a:highlight>
                <a:latin typeface="Arial"/>
                <a:ea typeface="Arial"/>
                <a:cs typeface="Arial"/>
                <a:sym typeface="Arial"/>
              </a:rPr>
              <a:t>Individual Reflection</a:t>
            </a:r>
            <a:endParaRPr b="1" sz="2500" u="sng">
              <a:solidFill>
                <a:srgbClr val="1B1C1D"/>
              </a:solidFill>
              <a:highlight>
                <a:schemeClr val="lt1"/>
              </a:highlight>
              <a:latin typeface="Arial"/>
              <a:ea typeface="Arial"/>
              <a:cs typeface="Arial"/>
              <a:sym typeface="Arial"/>
            </a:endParaRPr>
          </a:p>
          <a:p>
            <a:pPr indent="0" lvl="0" marL="0" rtl="0" algn="l">
              <a:lnSpc>
                <a:spcPct val="115000"/>
              </a:lnSpc>
              <a:spcBef>
                <a:spcPts val="0"/>
              </a:spcBef>
              <a:spcAft>
                <a:spcPts val="0"/>
              </a:spcAft>
              <a:buNone/>
            </a:pPr>
            <a:r>
              <a:rPr lang="en-US" sz="2500" u="sng">
                <a:solidFill>
                  <a:srgbClr val="1B1C1D"/>
                </a:solidFill>
                <a:highlight>
                  <a:schemeClr val="lt1"/>
                </a:highlight>
                <a:latin typeface="Arial"/>
                <a:ea typeface="Arial"/>
                <a:cs typeface="Arial"/>
                <a:sym typeface="Arial"/>
              </a:rPr>
              <a:t>Prompt 1</a:t>
            </a:r>
            <a:r>
              <a:rPr lang="en-US" sz="2500">
                <a:solidFill>
                  <a:srgbClr val="1B1C1D"/>
                </a:solidFill>
                <a:highlight>
                  <a:schemeClr val="lt1"/>
                </a:highlight>
                <a:latin typeface="Arial"/>
                <a:ea typeface="Arial"/>
                <a:cs typeface="Arial"/>
                <a:sym typeface="Arial"/>
              </a:rPr>
              <a:t>: </a:t>
            </a:r>
            <a:r>
              <a:rPr b="1" lang="en-US" sz="2500">
                <a:solidFill>
                  <a:srgbClr val="1B1C1D"/>
                </a:solidFill>
                <a:highlight>
                  <a:schemeClr val="lt1"/>
                </a:highlight>
                <a:latin typeface="Arial"/>
                <a:ea typeface="Arial"/>
                <a:cs typeface="Arial"/>
                <a:sym typeface="Arial"/>
              </a:rPr>
              <a:t>"Think about a time you encountered information online that you later realized was false or misleading (it could be personal, school-related, or something you saw in the news). In a few words or a short sentence, describe the </a:t>
            </a:r>
            <a:r>
              <a:rPr b="1" i="1" lang="en-US" sz="2500">
                <a:solidFill>
                  <a:srgbClr val="1B1C1D"/>
                </a:solidFill>
                <a:highlight>
                  <a:schemeClr val="lt1"/>
                </a:highlight>
                <a:latin typeface="Arial"/>
                <a:ea typeface="Arial"/>
                <a:cs typeface="Arial"/>
                <a:sym typeface="Arial"/>
              </a:rPr>
              <a:t>topic</a:t>
            </a:r>
            <a:r>
              <a:rPr b="1" lang="en-US" sz="2500">
                <a:solidFill>
                  <a:srgbClr val="1B1C1D"/>
                </a:solidFill>
                <a:highlight>
                  <a:schemeClr val="lt1"/>
                </a:highlight>
                <a:latin typeface="Arial"/>
                <a:ea typeface="Arial"/>
                <a:cs typeface="Arial"/>
                <a:sym typeface="Arial"/>
              </a:rPr>
              <a:t> of that information </a:t>
            </a:r>
            <a:r>
              <a:rPr lang="en-US" sz="2400">
                <a:solidFill>
                  <a:srgbClr val="1B1C1D"/>
                </a:solidFill>
                <a:highlight>
                  <a:schemeClr val="lt1"/>
                </a:highlight>
                <a:latin typeface="Arial"/>
                <a:ea typeface="Arial"/>
                <a:cs typeface="Arial"/>
                <a:sym typeface="Arial"/>
              </a:rPr>
              <a:t>(e.g. social media rumors)</a:t>
            </a:r>
            <a:r>
              <a:rPr b="1" lang="en-US" sz="2400">
                <a:solidFill>
                  <a:srgbClr val="1B1C1D"/>
                </a:solidFill>
                <a:highlight>
                  <a:schemeClr val="lt1"/>
                </a:highlight>
                <a:latin typeface="Arial"/>
                <a:ea typeface="Arial"/>
                <a:cs typeface="Arial"/>
                <a:sym typeface="Arial"/>
              </a:rPr>
              <a:t>”</a:t>
            </a:r>
            <a:endParaRPr b="1" i="1" sz="2400">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g3722fdce045_1_0"/>
          <p:cNvSpPr txBox="1"/>
          <p:nvPr>
            <p:ph type="title"/>
          </p:nvPr>
        </p:nvSpPr>
        <p:spPr>
          <a:xfrm>
            <a:off x="1090661" y="1792723"/>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000"/>
              <a:buFont typeface="Helvetica Neue"/>
              <a:buNone/>
            </a:pPr>
            <a:r>
              <a:rPr lang="en-US" sz="4000">
                <a:solidFill>
                  <a:schemeClr val="accent1"/>
                </a:solidFill>
              </a:rPr>
              <a:t>Experiencing Disinformation Incidents: Disinformation Crossroads</a:t>
            </a:r>
            <a:endParaRPr/>
          </a:p>
        </p:txBody>
      </p:sp>
      <p:sp>
        <p:nvSpPr>
          <p:cNvPr id="65" name="Google Shape;65;g3722fdce045_1_0"/>
          <p:cNvSpPr txBox="1"/>
          <p:nvPr>
            <p:ph idx="12" type="sldNum"/>
          </p:nvPr>
        </p:nvSpPr>
        <p:spPr>
          <a:xfrm>
            <a:off x="8463619" y="6026411"/>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6" name="Google Shape;66;g3722fdce045_1_0"/>
          <p:cNvSpPr txBox="1"/>
          <p:nvPr>
            <p:ph idx="4294967295" type="body"/>
          </p:nvPr>
        </p:nvSpPr>
        <p:spPr>
          <a:xfrm>
            <a:off x="1221055" y="3236539"/>
            <a:ext cx="9212700" cy="2246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2500" u="sng">
                <a:solidFill>
                  <a:srgbClr val="1B1C1D"/>
                </a:solidFill>
                <a:highlight>
                  <a:schemeClr val="lt1"/>
                </a:highlight>
                <a:latin typeface="Arial"/>
                <a:ea typeface="Arial"/>
                <a:cs typeface="Arial"/>
                <a:sym typeface="Arial"/>
              </a:rPr>
              <a:t>Individual Reflection</a:t>
            </a:r>
            <a:endParaRPr b="1" sz="2500" u="sng">
              <a:solidFill>
                <a:srgbClr val="1B1C1D"/>
              </a:solidFill>
              <a:highlight>
                <a:schemeClr val="lt1"/>
              </a:highlight>
              <a:latin typeface="Arial"/>
              <a:ea typeface="Arial"/>
              <a:cs typeface="Arial"/>
              <a:sym typeface="Arial"/>
            </a:endParaRPr>
          </a:p>
          <a:p>
            <a:pPr indent="0" lvl="0" marL="0" rtl="0" algn="l">
              <a:lnSpc>
                <a:spcPct val="115000"/>
              </a:lnSpc>
              <a:spcBef>
                <a:spcPts val="0"/>
              </a:spcBef>
              <a:spcAft>
                <a:spcPts val="0"/>
              </a:spcAft>
              <a:buNone/>
            </a:pPr>
            <a:r>
              <a:rPr lang="en-US" sz="2500" u="sng">
                <a:solidFill>
                  <a:srgbClr val="1B1C1D"/>
                </a:solidFill>
                <a:highlight>
                  <a:schemeClr val="lt1"/>
                </a:highlight>
                <a:latin typeface="Arial"/>
                <a:ea typeface="Arial"/>
                <a:cs typeface="Arial"/>
                <a:sym typeface="Arial"/>
              </a:rPr>
              <a:t>Prompt 2</a:t>
            </a:r>
            <a:r>
              <a:rPr lang="en-US" sz="2500">
                <a:solidFill>
                  <a:srgbClr val="1B1C1D"/>
                </a:solidFill>
                <a:highlight>
                  <a:schemeClr val="lt1"/>
                </a:highlight>
                <a:latin typeface="Arial"/>
                <a:ea typeface="Arial"/>
                <a:cs typeface="Arial"/>
                <a:sym typeface="Arial"/>
              </a:rPr>
              <a:t>: </a:t>
            </a:r>
            <a:r>
              <a:rPr b="1" lang="en-US" sz="2400">
                <a:solidFill>
                  <a:srgbClr val="1B1C1D"/>
                </a:solidFill>
                <a:highlight>
                  <a:schemeClr val="lt1"/>
                </a:highlight>
                <a:latin typeface="Arial"/>
                <a:ea typeface="Arial"/>
                <a:cs typeface="Arial"/>
                <a:sym typeface="Arial"/>
              </a:rPr>
              <a:t>"What is one challenge you anticipate facing (or have faced) in dealing with disinformation within the school community</a:t>
            </a:r>
            <a:r>
              <a:rPr lang="en-US" sz="2400">
                <a:solidFill>
                  <a:srgbClr val="1B1C1D"/>
                </a:solidFill>
                <a:highlight>
                  <a:schemeClr val="lt1"/>
                </a:highlight>
                <a:latin typeface="Arial"/>
                <a:ea typeface="Arial"/>
                <a:cs typeface="Arial"/>
                <a:sym typeface="Arial"/>
              </a:rPr>
              <a:t> (e.g., among students, parents, or staff)</a:t>
            </a:r>
            <a:r>
              <a:rPr b="1" lang="en-US" sz="2400">
                <a:solidFill>
                  <a:srgbClr val="1B1C1D"/>
                </a:solidFill>
                <a:highlight>
                  <a:schemeClr val="lt1"/>
                </a:highlight>
                <a:latin typeface="Arial"/>
                <a:ea typeface="Arial"/>
                <a:cs typeface="Arial"/>
                <a:sym typeface="Arial"/>
              </a:rPr>
              <a:t>?"</a:t>
            </a:r>
            <a:r>
              <a:rPr b="1" lang="en-US" sz="2400">
                <a:solidFill>
                  <a:srgbClr val="1B1C1D"/>
                </a:solidFill>
                <a:highlight>
                  <a:schemeClr val="lt1"/>
                </a:highlight>
                <a:latin typeface="Arial"/>
                <a:ea typeface="Arial"/>
                <a:cs typeface="Arial"/>
                <a:sym typeface="Arial"/>
              </a:rPr>
              <a:t> </a:t>
            </a:r>
            <a:endParaRPr b="1" i="1" sz="2400">
              <a:highlight>
                <a:schemeClr val="lt1"/>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g3722fdce045_1_6"/>
          <p:cNvSpPr txBox="1"/>
          <p:nvPr>
            <p:ph type="title"/>
          </p:nvPr>
        </p:nvSpPr>
        <p:spPr>
          <a:xfrm>
            <a:off x="1090661" y="1792723"/>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000"/>
              <a:buFont typeface="Helvetica Neue"/>
              <a:buNone/>
            </a:pPr>
            <a:r>
              <a:rPr lang="en-US" sz="4000">
                <a:solidFill>
                  <a:schemeClr val="accent1"/>
                </a:solidFill>
              </a:rPr>
              <a:t>Experiencing Disinformation Incidents: Disinformation Crossroads</a:t>
            </a:r>
            <a:endParaRPr/>
          </a:p>
        </p:txBody>
      </p:sp>
      <p:sp>
        <p:nvSpPr>
          <p:cNvPr id="72" name="Google Shape;72;g3722fdce045_1_6"/>
          <p:cNvSpPr txBox="1"/>
          <p:nvPr>
            <p:ph idx="12" type="sldNum"/>
          </p:nvPr>
        </p:nvSpPr>
        <p:spPr>
          <a:xfrm>
            <a:off x="8463619" y="6026411"/>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73" name="Google Shape;73;g3722fdce045_1_6"/>
          <p:cNvSpPr txBox="1"/>
          <p:nvPr>
            <p:ph idx="4294967295" type="body"/>
          </p:nvPr>
        </p:nvSpPr>
        <p:spPr>
          <a:xfrm>
            <a:off x="1221055" y="3236539"/>
            <a:ext cx="9212700" cy="2246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2500" u="sng">
                <a:solidFill>
                  <a:srgbClr val="1B1C1D"/>
                </a:solidFill>
                <a:highlight>
                  <a:schemeClr val="lt1"/>
                </a:highlight>
                <a:latin typeface="Arial"/>
                <a:ea typeface="Arial"/>
                <a:cs typeface="Arial"/>
                <a:sym typeface="Arial"/>
              </a:rPr>
              <a:t>Individual Reflection</a:t>
            </a:r>
            <a:endParaRPr b="1" sz="2500" u="sng">
              <a:solidFill>
                <a:srgbClr val="1B1C1D"/>
              </a:solidFill>
              <a:highlight>
                <a:schemeClr val="lt1"/>
              </a:highlight>
              <a:latin typeface="Arial"/>
              <a:ea typeface="Arial"/>
              <a:cs typeface="Arial"/>
              <a:sym typeface="Arial"/>
            </a:endParaRPr>
          </a:p>
          <a:p>
            <a:pPr indent="0" lvl="0" marL="0" rtl="0" algn="l">
              <a:lnSpc>
                <a:spcPct val="115000"/>
              </a:lnSpc>
              <a:spcBef>
                <a:spcPts val="0"/>
              </a:spcBef>
              <a:spcAft>
                <a:spcPts val="0"/>
              </a:spcAft>
              <a:buNone/>
            </a:pPr>
            <a:r>
              <a:rPr lang="en-US" sz="2500" u="sng">
                <a:solidFill>
                  <a:srgbClr val="1B1C1D"/>
                </a:solidFill>
                <a:highlight>
                  <a:schemeClr val="lt1"/>
                </a:highlight>
                <a:latin typeface="Arial"/>
                <a:ea typeface="Arial"/>
                <a:cs typeface="Arial"/>
                <a:sym typeface="Arial"/>
              </a:rPr>
              <a:t>Prompt 3</a:t>
            </a:r>
            <a:r>
              <a:rPr lang="en-US" sz="2500">
                <a:solidFill>
                  <a:srgbClr val="1B1C1D"/>
                </a:solidFill>
                <a:highlight>
                  <a:schemeClr val="lt1"/>
                </a:highlight>
                <a:latin typeface="Arial"/>
                <a:ea typeface="Arial"/>
                <a:cs typeface="Arial"/>
                <a:sym typeface="Arial"/>
              </a:rPr>
              <a:t>:</a:t>
            </a:r>
            <a:r>
              <a:rPr lang="en-US" sz="2400">
                <a:solidFill>
                  <a:srgbClr val="1B1C1D"/>
                </a:solidFill>
                <a:highlight>
                  <a:schemeClr val="lt1"/>
                </a:highlight>
                <a:latin typeface="Arial"/>
                <a:ea typeface="Arial"/>
                <a:cs typeface="Arial"/>
                <a:sym typeface="Arial"/>
              </a:rPr>
              <a:t> </a:t>
            </a:r>
            <a:r>
              <a:rPr b="1" lang="en-US" sz="2400">
                <a:solidFill>
                  <a:srgbClr val="1B1C1D"/>
                </a:solidFill>
                <a:highlight>
                  <a:schemeClr val="lt1"/>
                </a:highlight>
                <a:latin typeface="Arial"/>
                <a:ea typeface="Arial"/>
                <a:cs typeface="Arial"/>
                <a:sym typeface="Arial"/>
              </a:rPr>
              <a:t>"What is one word or short phrase that comes to mind when you think about the impact of disinformation on education or the school environment?</a:t>
            </a:r>
            <a:r>
              <a:rPr lang="en-US" sz="2400">
                <a:solidFill>
                  <a:srgbClr val="1B1C1D"/>
                </a:solidFill>
                <a:highlight>
                  <a:schemeClr val="lt1"/>
                </a:highlight>
                <a:latin typeface="Arial"/>
                <a:ea typeface="Arial"/>
                <a:cs typeface="Arial"/>
                <a:sym typeface="Arial"/>
              </a:rPr>
              <a:t> (e.g. Confusion)</a:t>
            </a:r>
            <a:r>
              <a:rPr b="1" lang="en-US" sz="2400">
                <a:solidFill>
                  <a:srgbClr val="1B1C1D"/>
                </a:solidFill>
                <a:highlight>
                  <a:schemeClr val="lt1"/>
                </a:highlight>
                <a:latin typeface="Arial"/>
                <a:ea typeface="Arial"/>
                <a:cs typeface="Arial"/>
                <a:sym typeface="Arial"/>
              </a:rPr>
              <a:t>”</a:t>
            </a:r>
            <a:endParaRPr b="1" sz="2400">
              <a:solidFill>
                <a:srgbClr val="1B1C1D"/>
              </a:solidFill>
              <a:highlight>
                <a:schemeClr val="lt1"/>
              </a:highlight>
              <a:latin typeface="Arial"/>
              <a:ea typeface="Arial"/>
              <a:cs typeface="Arial"/>
              <a:sym typeface="Arial"/>
            </a:endParaRPr>
          </a:p>
          <a:p>
            <a:pPr indent="0" lvl="0" marL="0" rtl="0" algn="l">
              <a:lnSpc>
                <a:spcPct val="115000"/>
              </a:lnSpc>
              <a:spcBef>
                <a:spcPts val="0"/>
              </a:spcBef>
              <a:spcAft>
                <a:spcPts val="0"/>
              </a:spcAft>
              <a:buNone/>
            </a:pPr>
            <a:r>
              <a:t/>
            </a:r>
            <a:endParaRPr b="1" sz="2400">
              <a:solidFill>
                <a:srgbClr val="1B1C1D"/>
              </a:solidFill>
              <a:highlight>
                <a:schemeClr val="lt1"/>
              </a:highlight>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g3722fdce045_1_12"/>
          <p:cNvSpPr txBox="1"/>
          <p:nvPr>
            <p:ph type="title"/>
          </p:nvPr>
        </p:nvSpPr>
        <p:spPr>
          <a:xfrm>
            <a:off x="1090661" y="1792723"/>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000"/>
              <a:buFont typeface="Helvetica Neue"/>
              <a:buNone/>
            </a:pPr>
            <a:r>
              <a:rPr lang="en-US" sz="4000">
                <a:solidFill>
                  <a:schemeClr val="accent1"/>
                </a:solidFill>
              </a:rPr>
              <a:t>Experiencing Disinformation Incidents: Disinformation Crossroads</a:t>
            </a:r>
            <a:endParaRPr/>
          </a:p>
        </p:txBody>
      </p:sp>
      <p:sp>
        <p:nvSpPr>
          <p:cNvPr id="79" name="Google Shape;79;g3722fdce045_1_12"/>
          <p:cNvSpPr txBox="1"/>
          <p:nvPr>
            <p:ph idx="12" type="sldNum"/>
          </p:nvPr>
        </p:nvSpPr>
        <p:spPr>
          <a:xfrm>
            <a:off x="8463619" y="6026411"/>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80" name="Google Shape;80;g3722fdce045_1_12"/>
          <p:cNvSpPr txBox="1"/>
          <p:nvPr>
            <p:ph idx="4294967295" type="body"/>
          </p:nvPr>
        </p:nvSpPr>
        <p:spPr>
          <a:xfrm>
            <a:off x="1221055" y="3118414"/>
            <a:ext cx="9212700" cy="2246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2500" u="sng">
                <a:solidFill>
                  <a:srgbClr val="1B1C1D"/>
                </a:solidFill>
                <a:highlight>
                  <a:schemeClr val="lt1"/>
                </a:highlight>
                <a:latin typeface="Arial"/>
                <a:ea typeface="Arial"/>
                <a:cs typeface="Arial"/>
                <a:sym typeface="Arial"/>
              </a:rPr>
              <a:t>Brief Whole Group Reflection</a:t>
            </a:r>
            <a:endParaRPr b="1" sz="2500" u="sng">
              <a:solidFill>
                <a:srgbClr val="1B1C1D"/>
              </a:solidFill>
              <a:highlight>
                <a:schemeClr val="lt1"/>
              </a:highlight>
              <a:latin typeface="Arial"/>
              <a:ea typeface="Arial"/>
              <a:cs typeface="Arial"/>
              <a:sym typeface="Arial"/>
            </a:endParaRPr>
          </a:p>
          <a:p>
            <a:pPr indent="-361950" lvl="0" marL="457200" rtl="0" algn="l">
              <a:lnSpc>
                <a:spcPct val="115000"/>
              </a:lnSpc>
              <a:spcBef>
                <a:spcPts val="0"/>
              </a:spcBef>
              <a:spcAft>
                <a:spcPts val="0"/>
              </a:spcAft>
              <a:buClr>
                <a:srgbClr val="1B1C1D"/>
              </a:buClr>
              <a:buSzPts val="2100"/>
              <a:buChar char="●"/>
            </a:pPr>
            <a:r>
              <a:rPr lang="en-US" sz="2100">
                <a:solidFill>
                  <a:srgbClr val="1B1C1D"/>
                </a:solidFill>
                <a:highlight>
                  <a:schemeClr val="lt1"/>
                </a:highlight>
                <a:latin typeface="Arial"/>
                <a:ea typeface="Arial"/>
                <a:cs typeface="Arial"/>
                <a:sym typeface="Arial"/>
              </a:rPr>
              <a:t>"Were there any surprises or commonalities in what was shared across the different groups?",</a:t>
            </a:r>
            <a:endParaRPr sz="2100">
              <a:solidFill>
                <a:srgbClr val="1B1C1D"/>
              </a:solidFill>
              <a:highlight>
                <a:schemeClr val="lt1"/>
              </a:highlight>
              <a:latin typeface="Arial"/>
              <a:ea typeface="Arial"/>
              <a:cs typeface="Arial"/>
              <a:sym typeface="Arial"/>
            </a:endParaRPr>
          </a:p>
          <a:p>
            <a:pPr indent="-361950" lvl="0" marL="457200" rtl="0" algn="l">
              <a:lnSpc>
                <a:spcPct val="115000"/>
              </a:lnSpc>
              <a:spcBef>
                <a:spcPts val="0"/>
              </a:spcBef>
              <a:spcAft>
                <a:spcPts val="0"/>
              </a:spcAft>
              <a:buClr>
                <a:srgbClr val="1B1C1D"/>
              </a:buClr>
              <a:buSzPts val="2100"/>
              <a:buChar char="●"/>
            </a:pPr>
            <a:r>
              <a:rPr lang="en-US" sz="2100">
                <a:solidFill>
                  <a:srgbClr val="1B1C1D"/>
                </a:solidFill>
                <a:highlight>
                  <a:schemeClr val="lt1"/>
                </a:highlight>
                <a:latin typeface="Arial"/>
                <a:ea typeface="Arial"/>
                <a:cs typeface="Arial"/>
                <a:sym typeface="Arial"/>
              </a:rPr>
              <a:t>"What are some of the initial thoughts or feelings you have after hearing from others?", </a:t>
            </a:r>
            <a:endParaRPr sz="2100">
              <a:solidFill>
                <a:srgbClr val="1B1C1D"/>
              </a:solidFill>
              <a:highlight>
                <a:schemeClr val="lt1"/>
              </a:highlight>
              <a:latin typeface="Arial"/>
              <a:ea typeface="Arial"/>
              <a:cs typeface="Arial"/>
              <a:sym typeface="Arial"/>
            </a:endParaRPr>
          </a:p>
          <a:p>
            <a:pPr indent="-361950" lvl="0" marL="457200" rtl="0" algn="l">
              <a:lnSpc>
                <a:spcPct val="115000"/>
              </a:lnSpc>
              <a:spcBef>
                <a:spcPts val="0"/>
              </a:spcBef>
              <a:spcAft>
                <a:spcPts val="0"/>
              </a:spcAft>
              <a:buClr>
                <a:srgbClr val="1B1C1D"/>
              </a:buClr>
              <a:buSzPts val="2100"/>
              <a:buChar char="●"/>
            </a:pPr>
            <a:r>
              <a:rPr lang="en-US" sz="2100">
                <a:solidFill>
                  <a:srgbClr val="1B1C1D"/>
                </a:solidFill>
                <a:highlight>
                  <a:schemeClr val="lt1"/>
                </a:highlight>
                <a:latin typeface="Arial"/>
                <a:ea typeface="Arial"/>
                <a:cs typeface="Arial"/>
                <a:sym typeface="Arial"/>
              </a:rPr>
              <a:t>"How does seeing these shared experiences shape your perspective on the importance of this module?"</a:t>
            </a:r>
            <a:endParaRPr sz="2100" u="sng">
              <a:solidFill>
                <a:srgbClr val="1B1C1D"/>
              </a:solidFill>
              <a:highlight>
                <a:schemeClr val="lt1"/>
              </a:highlight>
              <a:latin typeface="Arial"/>
              <a:ea typeface="Arial"/>
              <a:cs typeface="Arial"/>
              <a:sym typeface="Arial"/>
            </a:endParaRPr>
          </a:p>
          <a:p>
            <a:pPr indent="0" lvl="0" marL="0" rtl="0" algn="l">
              <a:lnSpc>
                <a:spcPct val="115000"/>
              </a:lnSpc>
              <a:spcBef>
                <a:spcPts val="0"/>
              </a:spcBef>
              <a:spcAft>
                <a:spcPts val="0"/>
              </a:spcAft>
              <a:buNone/>
            </a:pPr>
            <a:r>
              <a:t/>
            </a:r>
            <a:endParaRPr b="1" sz="2400">
              <a:solidFill>
                <a:srgbClr val="1B1C1D"/>
              </a:solidFill>
              <a:highlight>
                <a:schemeClr val="lt1"/>
              </a:highlight>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2024-07-08T07:52:32Z</dcterms:created>
  <dc:creator>Effrosyni Kostara</dc:creator>
</cp:coreProperties>
</file>